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19"/>
  </p:notesMasterIdLst>
  <p:sldIdLst>
    <p:sldId id="288" r:id="rId2"/>
    <p:sldId id="324" r:id="rId3"/>
    <p:sldId id="342" r:id="rId4"/>
    <p:sldId id="344" r:id="rId5"/>
    <p:sldId id="345" r:id="rId6"/>
    <p:sldId id="347" r:id="rId7"/>
    <p:sldId id="348" r:id="rId8"/>
    <p:sldId id="343" r:id="rId9"/>
    <p:sldId id="349" r:id="rId10"/>
    <p:sldId id="256" r:id="rId11"/>
    <p:sldId id="258" r:id="rId12"/>
    <p:sldId id="259" r:id="rId13"/>
    <p:sldId id="260" r:id="rId14"/>
    <p:sldId id="261" r:id="rId15"/>
    <p:sldId id="262" r:id="rId16"/>
    <p:sldId id="263" r:id="rId17"/>
    <p:sldId id="34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399A8-6405-4E09-9506-B0940CB1F1EE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A7BD4-7C3A-49B4-9593-534EB1A389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ECC5-EB46-4F36-8759-F5812265B0E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0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75B1-F247-4122-A6D3-121C56BADA87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0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C1EDC-2ADB-434E-BD65-36C4CA6FB13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5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450E-DC2F-4A20-A73D-0790984BCB67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3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A9D-94E5-4E11-9ABD-D2C525F93E9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03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A374-34D3-4C36-A429-348EE81542A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6618-9E1C-4DFC-BCE6-E28DFD8C521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6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CD2D-3212-4543-A78D-5E0D8E87241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2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847F4-F772-4D98-AFFD-DEEF4A2362C7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1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74D3C8C-25A8-4F28-97A6-9180135FF2A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1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58497-65AF-4A33-BB34-11D5B3D3D2A0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B7A8CF-E668-49CA-B3DD-F1539C8F96DA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6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9FB8DF-973D-4083-8CED-FF7697CFEFCF}"/>
              </a:ext>
            </a:extLst>
          </p:cNvPr>
          <p:cNvSpPr txBox="1"/>
          <p:nvPr/>
        </p:nvSpPr>
        <p:spPr>
          <a:xfrm>
            <a:off x="797896" y="875027"/>
            <a:ext cx="754820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EXPERIENCE (UX)</a:t>
            </a: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(UI) </a:t>
            </a: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8FBDF-B255-493F-BDFE-1272ADA9A0A6}"/>
              </a:ext>
            </a:extLst>
          </p:cNvPr>
          <p:cNvSpPr txBox="1"/>
          <p:nvPr/>
        </p:nvSpPr>
        <p:spPr>
          <a:xfrm>
            <a:off x="692012" y="4714232"/>
            <a:ext cx="4249252" cy="1082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139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</a:t>
            </a:r>
          </a:p>
          <a:p>
            <a:pPr>
              <a:lnSpc>
                <a:spcPts val="4139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Abd-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-Rehman Shamsi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97896" y="4067723"/>
            <a:ext cx="7556395" cy="0"/>
          </a:xfrm>
          <a:prstGeom prst="line">
            <a:avLst/>
          </a:prstGeom>
          <a:ln w="28575">
            <a:solidFill>
              <a:srgbClr val="104E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2029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C32B-B3BA-44AD-8D70-FCED5332D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EDE19-3303-44C3-B243-FDC469C6B7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F8BF7-F4FE-47D1-8BC4-5AA16620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0" y="436997"/>
            <a:ext cx="8162420" cy="5704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56097C-41F5-44F9-A368-A4AC7E21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197808E5-19F8-457D-B530-43EBA81FB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91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043B-3522-4C5E-A250-E335071F0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D7FC0-C3EB-4BE4-A52F-540AA138B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2A154-51A8-4C15-AE4D-AD5A6AD5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1" y="436107"/>
            <a:ext cx="8179598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C80E52-B675-42D6-9CEC-5D60CA06DEF9}"/>
              </a:ext>
            </a:extLst>
          </p:cNvPr>
          <p:cNvSpPr/>
          <p:nvPr/>
        </p:nvSpPr>
        <p:spPr>
          <a:xfrm>
            <a:off x="498274" y="993701"/>
            <a:ext cx="345069" cy="34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8ADEC-7437-4F17-B035-7E4659A88ACB}"/>
              </a:ext>
            </a:extLst>
          </p:cNvPr>
          <p:cNvSpPr/>
          <p:nvPr/>
        </p:nvSpPr>
        <p:spPr>
          <a:xfrm>
            <a:off x="497724" y="1335670"/>
            <a:ext cx="345619" cy="1195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CF985-4EA8-4D92-B353-E26D16FC3158}"/>
              </a:ext>
            </a:extLst>
          </p:cNvPr>
          <p:cNvSpPr/>
          <p:nvPr/>
        </p:nvSpPr>
        <p:spPr>
          <a:xfrm>
            <a:off x="500864" y="2531485"/>
            <a:ext cx="342479" cy="285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2262-AAFE-4B98-9B1A-9B7289B289DF}"/>
              </a:ext>
            </a:extLst>
          </p:cNvPr>
          <p:cNvSpPr/>
          <p:nvPr/>
        </p:nvSpPr>
        <p:spPr>
          <a:xfrm>
            <a:off x="500864" y="2817095"/>
            <a:ext cx="342479" cy="34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3EB04-2525-4350-A764-198E0574BB29}"/>
              </a:ext>
            </a:extLst>
          </p:cNvPr>
          <p:cNvSpPr/>
          <p:nvPr/>
        </p:nvSpPr>
        <p:spPr>
          <a:xfrm>
            <a:off x="500864" y="3139001"/>
            <a:ext cx="345618" cy="34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AFE40F-E883-48A4-85D5-2CF5E62A401C}"/>
              </a:ext>
            </a:extLst>
          </p:cNvPr>
          <p:cNvSpPr/>
          <p:nvPr/>
        </p:nvSpPr>
        <p:spPr>
          <a:xfrm>
            <a:off x="500864" y="3459511"/>
            <a:ext cx="345618" cy="34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6F7383-B31A-40F0-B0DC-F5F3707C9239}"/>
              </a:ext>
            </a:extLst>
          </p:cNvPr>
          <p:cNvSpPr/>
          <p:nvPr/>
        </p:nvSpPr>
        <p:spPr>
          <a:xfrm>
            <a:off x="497723" y="5522330"/>
            <a:ext cx="348759" cy="340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CC9CCDB-36D9-4853-B24C-6EA6CA16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197808E5-19F8-457D-B530-43EBA81FB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CD83-83EB-43A0-8C94-56A57BB2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B70CD-1AE1-497E-A4EC-94DC31DF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1A087-0FEE-4D72-BEBB-2EE4CDCE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06" y="417445"/>
            <a:ext cx="8174389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DE52E0-4AEF-48BD-BE05-E9F99E96AB52}"/>
              </a:ext>
            </a:extLst>
          </p:cNvPr>
          <p:cNvSpPr/>
          <p:nvPr/>
        </p:nvSpPr>
        <p:spPr>
          <a:xfrm>
            <a:off x="484805" y="5159829"/>
            <a:ext cx="338154" cy="343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B03083D-FBBF-4D6A-91E8-BA28434A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197808E5-19F8-457D-B530-43EBA81FB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7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BE25-D280-4BA5-8BD1-6A219EA9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C5801-4CF4-498D-8BB3-B4CBC21B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6EAA4-A4EE-4C29-A5F4-4FDDBAC1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"/>
          <a:stretch/>
        </p:blipFill>
        <p:spPr>
          <a:xfrm>
            <a:off x="450615" y="407897"/>
            <a:ext cx="8242770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4DCC30-3BC0-4B1F-838C-F734B1046462}"/>
              </a:ext>
            </a:extLst>
          </p:cNvPr>
          <p:cNvSpPr/>
          <p:nvPr/>
        </p:nvSpPr>
        <p:spPr>
          <a:xfrm>
            <a:off x="822959" y="963530"/>
            <a:ext cx="1836265" cy="249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BA5DF27-DD02-4328-B49C-E7B96B75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197808E5-19F8-457D-B530-43EBA81FB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3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B8AC-AEDF-4816-81C3-2C3736C0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93A10-2C13-482C-AB73-F956CBB9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23741-DA80-416A-8A8D-3296830C6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"/>
          <a:stretch/>
        </p:blipFill>
        <p:spPr>
          <a:xfrm>
            <a:off x="468347" y="396459"/>
            <a:ext cx="8207306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A5578E-E8B3-4088-AD10-942FABFC788E}"/>
              </a:ext>
            </a:extLst>
          </p:cNvPr>
          <p:cNvSpPr/>
          <p:nvPr/>
        </p:nvSpPr>
        <p:spPr>
          <a:xfrm>
            <a:off x="468348" y="5722227"/>
            <a:ext cx="354611" cy="363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FB1CFD4-C381-465F-93CC-605BEC48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197808E5-19F8-457D-B530-43EBA81FB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9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5377-521F-4F76-BF97-D9595ED6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D4F3-0279-416E-8E8B-A439C0A38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C0E45-1127-4683-AC6C-ED9393373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"/>
          <a:stretch/>
        </p:blipFill>
        <p:spPr>
          <a:xfrm>
            <a:off x="486014" y="385355"/>
            <a:ext cx="8171972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890D89-931F-408F-98A9-D1C7F272D7ED}"/>
              </a:ext>
            </a:extLst>
          </p:cNvPr>
          <p:cNvSpPr/>
          <p:nvPr/>
        </p:nvSpPr>
        <p:spPr>
          <a:xfrm>
            <a:off x="1362269" y="603572"/>
            <a:ext cx="718458" cy="385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30FD569-A61C-4F18-AECD-96A2DB13D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197808E5-19F8-457D-B530-43EBA81FB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62EB-D19D-40FF-9365-08D1601A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2BEB-0A8F-48DD-9259-04C0200F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255A0-4011-4B6C-B42F-FC89BF7F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4" y="404015"/>
            <a:ext cx="8011071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813DB0-ED1F-4D6E-BF39-0379D4B23139}"/>
              </a:ext>
            </a:extLst>
          </p:cNvPr>
          <p:cNvSpPr/>
          <p:nvPr/>
        </p:nvSpPr>
        <p:spPr>
          <a:xfrm>
            <a:off x="2099389" y="643812"/>
            <a:ext cx="587828" cy="345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AA9B893-24B4-4C95-B022-D174EF0A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197808E5-19F8-457D-B530-43EBA81FB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2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1"/>
            <a:ext cx="7543800" cy="17984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“UX Foundations: Generational Design” by Sarah Weise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(LinkedIn Learning)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“Adobe XD for Designers” by Paul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Trani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(LinkedIn Learning)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“UX / UI” by GFX Mentor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(YouTube)</a:t>
            </a:r>
          </a:p>
        </p:txBody>
      </p:sp>
    </p:spTree>
    <p:extLst>
      <p:ext uri="{BB962C8B-B14F-4D97-AF65-F5344CB8AC3E}">
        <p14:creationId xmlns:p14="http://schemas.microsoft.com/office/powerpoint/2010/main" val="48185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87831"/>
            <a:ext cx="7543800" cy="108806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95251" y="2170874"/>
            <a:ext cx="7319488" cy="387399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 Designers: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visual concepts to communicate information.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Designers: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presentation and interactivity of a product.</a:t>
            </a:r>
            <a:endParaRPr lang="en-US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Designers: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the intent of the user and goal of the business         to make successful and easy experience.</a:t>
            </a:r>
          </a:p>
        </p:txBody>
      </p:sp>
    </p:spTree>
    <p:extLst>
      <p:ext uri="{BB962C8B-B14F-4D97-AF65-F5344CB8AC3E}">
        <p14:creationId xmlns:p14="http://schemas.microsoft.com/office/powerpoint/2010/main" val="388685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DDD1C3-C6D9-42B4-8DF0-7D7567179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1000125" y="1841911"/>
            <a:ext cx="7143750" cy="446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177EB-3915-4AB0-8F81-29D1AFF2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E008CE-E0B7-47F5-9789-B14F1273C61D}"/>
              </a:ext>
            </a:extLst>
          </p:cNvPr>
          <p:cNvSpPr txBox="1">
            <a:spLocks/>
          </p:cNvSpPr>
          <p:nvPr/>
        </p:nvSpPr>
        <p:spPr>
          <a:xfrm>
            <a:off x="2412500" y="753843"/>
            <a:ext cx="43190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186328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1"/>
            <a:ext cx="7543800" cy="132133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UX, or User Experience, is a measure of the ease and pleasure users enjoy when using a product.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60E9D-DCBB-43F1-9E74-308DCA9A3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362434" y="3222494"/>
            <a:ext cx="3886307" cy="2042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CD768-BFFC-42B5-BCD4-8DB67226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70" y="3225387"/>
            <a:ext cx="4259097" cy="20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IN UX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1"/>
            <a:ext cx="7543800" cy="17984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after the design can be avoided.</a:t>
            </a:r>
          </a:p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always good to plan and then execute.</a:t>
            </a:r>
          </a:p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get to know the need of user, pain points, behavior of the user and most importantly their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data.</a:t>
            </a:r>
          </a:p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about competitors gives us points to improve.</a:t>
            </a:r>
          </a:p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Research: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Research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Research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GENERATIONAL UX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1"/>
            <a:ext cx="7543800" cy="37129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patterns vary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designs that work for one generation may not work for another.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Baby Boomers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wellness for life and independent choice.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should be considering eyesight, motor skills and memory.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 X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sincerity and security.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should be straight forward and simple.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details, data charts, facts etc.</a:t>
            </a:r>
          </a:p>
        </p:txBody>
      </p:sp>
    </p:spTree>
    <p:extLst>
      <p:ext uri="{BB962C8B-B14F-4D97-AF65-F5344CB8AC3E}">
        <p14:creationId xmlns:p14="http://schemas.microsoft.com/office/powerpoint/2010/main" val="282227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GENERATIONAL UX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0"/>
            <a:ext cx="7543800" cy="46207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Millennials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time saving and convenience.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should be fast loading, seamless. 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bullets, related items etc.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 Z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savvy but risk averse.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Attention span (8 Seconds).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Rely on algorithms and creators.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 Alpha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Obsessed with technology and gadgets.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of visual, voice and motor skills.</a:t>
            </a:r>
          </a:p>
        </p:txBody>
      </p:sp>
    </p:spTree>
    <p:extLst>
      <p:ext uri="{BB962C8B-B14F-4D97-AF65-F5344CB8AC3E}">
        <p14:creationId xmlns:p14="http://schemas.microsoft.com/office/powerpoint/2010/main" val="11297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177EB-3915-4AB0-8F81-29D1AFF2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E008CE-E0B7-47F5-9789-B14F1273C61D}"/>
              </a:ext>
            </a:extLst>
          </p:cNvPr>
          <p:cNvSpPr txBox="1">
            <a:spLocks/>
          </p:cNvSpPr>
          <p:nvPr/>
        </p:nvSpPr>
        <p:spPr>
          <a:xfrm>
            <a:off x="1743793" y="753843"/>
            <a:ext cx="5656415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04F5E-5F01-40C0-BA18-771B0C2325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2667"/>
          <a:stretch/>
        </p:blipFill>
        <p:spPr>
          <a:xfrm>
            <a:off x="2080631" y="2494276"/>
            <a:ext cx="4982738" cy="38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6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0"/>
            <a:ext cx="7543800" cy="46207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Human-computer interaction and communication in a device.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is how it looks while UX is how it feels.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used: Adobe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and easy.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primarily to designing and prototyping.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1DBA8-7E30-42B2-87DD-F9EE20DEF7D7}"/>
              </a:ext>
            </a:extLst>
          </p:cNvPr>
          <p:cNvGrpSpPr/>
          <p:nvPr/>
        </p:nvGrpSpPr>
        <p:grpSpPr>
          <a:xfrm>
            <a:off x="2255053" y="4411694"/>
            <a:ext cx="4728104" cy="1973448"/>
            <a:chOff x="1742575" y="4486338"/>
            <a:chExt cx="4728104" cy="19734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711A46-B193-483A-9786-F45F55DC0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4" r="50000" b="79276"/>
            <a:stretch/>
          </p:blipFill>
          <p:spPr>
            <a:xfrm>
              <a:off x="1742575" y="5038544"/>
              <a:ext cx="1324947" cy="14212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BCEC01-6FD4-4555-BDD1-254DFD0F1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82" t="-2248" r="-280" b="81524"/>
            <a:stretch/>
          </p:blipFill>
          <p:spPr>
            <a:xfrm>
              <a:off x="5149437" y="4887487"/>
              <a:ext cx="1321242" cy="14212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1E45A6-9203-4EAF-9382-2262EEF67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70" t="-1836" r="33550" b="81112"/>
            <a:stretch/>
          </p:blipFill>
          <p:spPr>
            <a:xfrm>
              <a:off x="3318389" y="4486338"/>
              <a:ext cx="1654829" cy="1880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4918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5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3F96E9"/>
      </a:accent1>
      <a:accent2>
        <a:srgbClr val="104F8B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1475</TotalTime>
  <Words>371</Words>
  <Application>Microsoft Office PowerPoint</Application>
  <PresentationFormat>On-screen Show (4:3)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Retrospect</vt:lpstr>
      <vt:lpstr>PowerPoint Presentation</vt:lpstr>
      <vt:lpstr>INTRODUCTION</vt:lpstr>
      <vt:lpstr>PowerPoint Presentation</vt:lpstr>
      <vt:lpstr>DEFINITION</vt:lpstr>
      <vt:lpstr>RESEARCH IN UX DESIGN</vt:lpstr>
      <vt:lpstr>GENERATIONAL UX DESIGN</vt:lpstr>
      <vt:lpstr>GENERATIONAL UX DESIGN</vt:lpstr>
      <vt:lpstr>PowerPoint Presentation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Noise Cancellation Headphones</dc:title>
  <dc:creator>Abdur Rehman</dc:creator>
  <cp:lastModifiedBy>Abdur Rehman</cp:lastModifiedBy>
  <cp:revision>146</cp:revision>
  <dcterms:created xsi:type="dcterms:W3CDTF">2021-11-10T15:12:59Z</dcterms:created>
  <dcterms:modified xsi:type="dcterms:W3CDTF">2022-09-07T09:36:03Z</dcterms:modified>
</cp:coreProperties>
</file>